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11" y="1146220"/>
            <a:ext cx="3894996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617"/>
          </a:xfrm>
        </p:spPr>
        <p:txBody>
          <a:bodyPr>
            <a:normAutofit fontScale="90000"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58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59645" cy="6117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283334"/>
            <a:ext cx="8596668" cy="45719"/>
          </a:xfrm>
        </p:spPr>
        <p:txBody>
          <a:bodyPr>
            <a:normAutofit fontScale="90000"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3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274002" cy="576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80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855" cy="58856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980"/>
          </a:xfrm>
        </p:spPr>
        <p:txBody>
          <a:bodyPr>
            <a:normAutofit fontScale="90000"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16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57"/>
            <a:ext cx="9107171" cy="60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03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53" y="2034862"/>
            <a:ext cx="9105363" cy="3837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955" y="1989143"/>
            <a:ext cx="6001555" cy="45719"/>
          </a:xfrm>
        </p:spPr>
        <p:txBody>
          <a:bodyPr/>
          <a:lstStyle/>
          <a:p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6" y="5679582"/>
            <a:ext cx="8203603" cy="64393"/>
          </a:xfrm>
        </p:spPr>
        <p:txBody>
          <a:bodyPr>
            <a:normAutofit fontScale="25000" lnSpcReduction="20000"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39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758"/>
            <a:ext cx="9736428" cy="4906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05303" cy="4838163"/>
          </a:xfrm>
        </p:spPr>
        <p:txBody>
          <a:bodyPr/>
          <a:lstStyle/>
          <a:p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30688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6" y="772732"/>
            <a:ext cx="7886741" cy="3538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5" y="5228823"/>
            <a:ext cx="8596668" cy="64394"/>
          </a:xfrm>
        </p:spPr>
        <p:txBody>
          <a:bodyPr>
            <a:normAutofit fontScale="90000"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5228822"/>
            <a:ext cx="8596668" cy="159025"/>
          </a:xfrm>
        </p:spPr>
        <p:txBody>
          <a:bodyPr>
            <a:normAutofit fontScale="25000" lnSpcReduction="20000"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43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1" y="-232788"/>
            <a:ext cx="9288171" cy="501084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07067" y="5147732"/>
            <a:ext cx="4262668" cy="45719"/>
          </a:xfrm>
        </p:spPr>
        <p:txBody>
          <a:bodyPr>
            <a:normAutofit fontScale="25000" lnSpcReduction="20000"/>
          </a:bodyPr>
          <a:lstStyle/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0980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08" y="-25758"/>
            <a:ext cx="9269119" cy="5499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41108" y="824248"/>
            <a:ext cx="8596668" cy="64394"/>
          </a:xfrm>
        </p:spPr>
        <p:txBody>
          <a:bodyPr>
            <a:normAutofit fontScale="90000"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71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0143128" cy="5743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677334" y="563881"/>
            <a:ext cx="8596668" cy="45719"/>
          </a:xfrm>
        </p:spPr>
        <p:txBody>
          <a:bodyPr>
            <a:normAutofit fontScale="90000"/>
          </a:bodyPr>
          <a:lstStyle/>
          <a:p>
            <a:endParaRPr lang="fa-I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156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68"/>
            <a:ext cx="9530366" cy="591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65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59155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363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paya</dc:creator>
  <cp:lastModifiedBy>paya</cp:lastModifiedBy>
  <cp:revision>26</cp:revision>
  <dcterms:created xsi:type="dcterms:W3CDTF">2020-03-11T14:41:55Z</dcterms:created>
  <dcterms:modified xsi:type="dcterms:W3CDTF">2020-03-12T13:07:38Z</dcterms:modified>
</cp:coreProperties>
</file>